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4"/>
  </p:notesMasterIdLst>
  <p:sldIdLst>
    <p:sldId id="663" r:id="rId3"/>
    <p:sldId id="259" r:id="rId4"/>
    <p:sldId id="744" r:id="rId5"/>
    <p:sldId id="745" r:id="rId6"/>
    <p:sldId id="747" r:id="rId7"/>
    <p:sldId id="748" r:id="rId8"/>
    <p:sldId id="749" r:id="rId9"/>
    <p:sldId id="751" r:id="rId10"/>
    <p:sldId id="750" r:id="rId11"/>
    <p:sldId id="752" r:id="rId12"/>
    <p:sldId id="75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FF9300"/>
    <a:srgbClr val="473C1C"/>
    <a:srgbClr val="E01017"/>
    <a:srgbClr val="273334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07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48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0BA55-8BF5-6145-B681-2F110AB4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492" y="2577677"/>
            <a:ext cx="3610185" cy="25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F95B5-8E28-E644-8781-A1465674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99" y="2136393"/>
            <a:ext cx="4828714" cy="372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03BBD6-2043-FD45-8D15-4D504BF38B1F}"/>
              </a:ext>
            </a:extLst>
          </p:cNvPr>
          <p:cNvGrpSpPr/>
          <p:nvPr/>
        </p:nvGrpSpPr>
        <p:grpSpPr>
          <a:xfrm>
            <a:off x="5100506" y="213035"/>
            <a:ext cx="3842158" cy="1525424"/>
            <a:chOff x="1870745" y="3937747"/>
            <a:chExt cx="5201174" cy="206498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DDDC5C2-AB45-6646-A98B-6F8DD3A0EAFD}"/>
                </a:ext>
              </a:extLst>
            </p:cNvPr>
            <p:cNvSpPr/>
            <p:nvPr/>
          </p:nvSpPr>
          <p:spPr>
            <a:xfrm>
              <a:off x="1870745" y="4727605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Our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Code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172FB8-1769-FE45-8666-8BABD5B2A1F0}"/>
                </a:ext>
              </a:extLst>
            </p:cNvPr>
            <p:cNvSpPr/>
            <p:nvPr/>
          </p:nvSpPr>
          <p:spPr>
            <a:xfrm>
              <a:off x="5150840" y="3937747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External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Dependency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6C969C2D-47BD-2944-8B4C-7CAF811DD1D4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V="1">
              <a:off x="3791824" y="4256529"/>
              <a:ext cx="1359017" cy="629820"/>
            </a:xfrm>
            <a:prstGeom prst="bent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6CF2FF6-D14B-CC4A-97B6-B434D21E7303}"/>
                </a:ext>
              </a:extLst>
            </p:cNvPr>
            <p:cNvSpPr/>
            <p:nvPr/>
          </p:nvSpPr>
          <p:spPr>
            <a:xfrm>
              <a:off x="5150840" y="5365168"/>
              <a:ext cx="1921079" cy="63756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65000"/>
                    </a:schemeClr>
                  </a:solidFill>
                </a:rPr>
                <a:t>Test</a:t>
              </a:r>
              <a:r>
                <a:rPr lang="zh-CN" altLang="en-US" sz="1400" dirty="0">
                  <a:solidFill>
                    <a:schemeClr val="bg2">
                      <a:lumMod val="6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65000"/>
                    </a:schemeClr>
                  </a:solidFill>
                </a:rPr>
                <a:t>Stub</a:t>
              </a:r>
              <a:endParaRPr lang="en-US" sz="14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24C6B939-75A7-2E48-86E8-636791CF202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3791824" y="5197388"/>
              <a:ext cx="1359017" cy="4865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A657F7-7387-184D-9454-F92FEDFF3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7545128" cy="7967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pdgetrf</a:t>
            </a:r>
            <a:r>
              <a:rPr lang="en-US" dirty="0"/>
              <a:t>/java-</a:t>
            </a:r>
            <a:r>
              <a:rPr lang="en-US" dirty="0" err="1"/>
              <a:t>ioc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462D1-F7B9-184E-A716-2CC5C6C6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7" y="2373676"/>
            <a:ext cx="7000846" cy="151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3F027-194F-3445-90FA-37076399F050}"/>
              </a:ext>
            </a:extLst>
          </p:cNvPr>
          <p:cNvSpPr txBox="1"/>
          <p:nvPr/>
        </p:nvSpPr>
        <p:spPr>
          <a:xfrm>
            <a:off x="1071577" y="4857226"/>
            <a:ext cx="386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would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  <p:pic>
        <p:nvPicPr>
          <p:cNvPr id="4" name="Picture 2" descr="Hello, World Program in 35 Languages - YouTube">
            <a:extLst>
              <a:ext uri="{FF2B5EF4-FFF2-40B4-BE49-F238E27FC236}">
                <a16:creationId xmlns:a16="http://schemas.microsoft.com/office/drawing/2014/main" id="{2B068FAF-0996-7B4C-BB27-E3A7678E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071" y="92279"/>
            <a:ext cx="1764484" cy="992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462D1-F7B9-184E-A716-2CC5C6C6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96" y="1903892"/>
            <a:ext cx="5245333" cy="1138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934A87-113F-2349-AAF2-197364BAA1FF}"/>
              </a:ext>
            </a:extLst>
          </p:cNvPr>
          <p:cNvSpPr/>
          <p:nvPr/>
        </p:nvSpPr>
        <p:spPr>
          <a:xfrm>
            <a:off x="1887523" y="4144162"/>
            <a:ext cx="1921079" cy="6375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4D3820-B2C4-764A-A642-310BACE70522}"/>
              </a:ext>
            </a:extLst>
          </p:cNvPr>
          <p:cNvSpPr/>
          <p:nvPr/>
        </p:nvSpPr>
        <p:spPr>
          <a:xfrm>
            <a:off x="5217952" y="4142869"/>
            <a:ext cx="1921079" cy="6375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External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Dependency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8D52FC-897A-D049-AA87-5387DCCCAA1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808602" y="4461651"/>
            <a:ext cx="1409350" cy="129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636D2E-3872-D342-83D0-7CA704FF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91" y="4736390"/>
            <a:ext cx="1993900" cy="2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462D1-F7B9-184E-A716-2CC5C6C6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85" y="1137754"/>
            <a:ext cx="3785649" cy="821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E934A87-113F-2349-AAF2-197364BAA1FF}"/>
              </a:ext>
            </a:extLst>
          </p:cNvPr>
          <p:cNvSpPr/>
          <p:nvPr/>
        </p:nvSpPr>
        <p:spPr>
          <a:xfrm>
            <a:off x="1870745" y="4727605"/>
            <a:ext cx="1921079" cy="6375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4D3820-B2C4-764A-A642-310BACE70522}"/>
              </a:ext>
            </a:extLst>
          </p:cNvPr>
          <p:cNvSpPr/>
          <p:nvPr/>
        </p:nvSpPr>
        <p:spPr>
          <a:xfrm>
            <a:off x="5150840" y="3937747"/>
            <a:ext cx="1921079" cy="6375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External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Dependency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636D2E-3872-D342-83D0-7CA704FF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79" y="4531709"/>
            <a:ext cx="1993900" cy="26035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AA928D1-931B-4843-A83D-C0BBE7824F70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791824" y="4256529"/>
            <a:ext cx="1359017" cy="629820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A4A88D-4C7F-7B46-842D-FDC36FB4874A}"/>
              </a:ext>
            </a:extLst>
          </p:cNvPr>
          <p:cNvSpPr/>
          <p:nvPr/>
        </p:nvSpPr>
        <p:spPr>
          <a:xfrm>
            <a:off x="5150840" y="5365168"/>
            <a:ext cx="1921079" cy="63756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Stub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2189E7C-76C3-C440-9049-D175CFB5BDED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791824" y="5197388"/>
            <a:ext cx="1359017" cy="486562"/>
          </a:xfrm>
          <a:prstGeom prst="bent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13ED63C-5A17-0140-9DEB-3EEE2C097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50" y="2389031"/>
            <a:ext cx="4992145" cy="800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7A0ED-E2CD-A44B-8AFC-D42EF198F0DE}"/>
              </a:ext>
            </a:extLst>
          </p:cNvPr>
          <p:cNvSpPr txBox="1"/>
          <p:nvPr/>
        </p:nvSpPr>
        <p:spPr>
          <a:xfrm>
            <a:off x="595618" y="6165908"/>
            <a:ext cx="206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Inversion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6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C5504-E042-2447-80D4-61B4E508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884797"/>
            <a:ext cx="7302500" cy="264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84492-AC3B-854D-B1B3-366B2DFA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57" y="1550132"/>
            <a:ext cx="4992145" cy="800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D8569-B263-D243-9A10-A9983FE0BDE3}"/>
              </a:ext>
            </a:extLst>
          </p:cNvPr>
          <p:cNvSpPr txBox="1"/>
          <p:nvPr/>
        </p:nvSpPr>
        <p:spPr>
          <a:xfrm>
            <a:off x="545284" y="6132352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3.3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9B4F4-A707-7B44-9B4F-F7C92067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93" y="662729"/>
            <a:ext cx="3710386" cy="449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Hacker Sketch Images, Stock Photos &amp; Vectors | Shutterstock">
            <a:extLst>
              <a:ext uri="{FF2B5EF4-FFF2-40B4-BE49-F238E27FC236}">
                <a16:creationId xmlns:a16="http://schemas.microsoft.com/office/drawing/2014/main" id="{AF0F94DC-0EF4-8A49-8160-A79EB0F3A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6" t="15144" r="831" b="10780"/>
          <a:stretch/>
        </p:blipFill>
        <p:spPr bwMode="auto">
          <a:xfrm>
            <a:off x="7778195" y="251669"/>
            <a:ext cx="1122523" cy="84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C509C-CD81-5C4D-8998-FFE70377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90" y="2548516"/>
            <a:ext cx="4362435" cy="100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0AEE9-63F7-7849-B5E0-2300737E8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90" y="4195151"/>
            <a:ext cx="4328718" cy="892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492E92-9A0A-534D-B280-03E3252C09F6}"/>
              </a:ext>
            </a:extLst>
          </p:cNvPr>
          <p:cNvGrpSpPr/>
          <p:nvPr/>
        </p:nvGrpSpPr>
        <p:grpSpPr>
          <a:xfrm>
            <a:off x="1531722" y="5808458"/>
            <a:ext cx="5251508" cy="638856"/>
            <a:chOff x="1887523" y="4142869"/>
            <a:chExt cx="5251508" cy="63885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DA8CA4-7D12-4C42-B34C-AEF789E2826A}"/>
                </a:ext>
              </a:extLst>
            </p:cNvPr>
            <p:cNvSpPr/>
            <p:nvPr/>
          </p:nvSpPr>
          <p:spPr>
            <a:xfrm>
              <a:off x="1887523" y="4144162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Our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Code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0306D1C-7600-6D4B-9917-59E8F11A675F}"/>
                </a:ext>
              </a:extLst>
            </p:cNvPr>
            <p:cNvSpPr/>
            <p:nvPr/>
          </p:nvSpPr>
          <p:spPr>
            <a:xfrm>
              <a:off x="5217952" y="4142869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External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Dependency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E6AE73-C02B-5441-8642-ED957988868F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3808602" y="4461651"/>
              <a:ext cx="1409350" cy="1293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5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E4AF0-2D11-FA4B-9563-C64430E8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89" y="3120705"/>
            <a:ext cx="4867951" cy="203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2C064-7025-8D48-ABD2-4AF686B6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4" y="1179439"/>
            <a:ext cx="3710386" cy="449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5881D9C-2B11-FC4B-8C99-F75C9A0AD7B3}"/>
              </a:ext>
            </a:extLst>
          </p:cNvPr>
          <p:cNvGrpSpPr/>
          <p:nvPr/>
        </p:nvGrpSpPr>
        <p:grpSpPr>
          <a:xfrm>
            <a:off x="5100506" y="213035"/>
            <a:ext cx="3842158" cy="1525424"/>
            <a:chOff x="1870745" y="3937747"/>
            <a:chExt cx="5201174" cy="206498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0C5CBCC-2A92-5642-A335-2F7093C3DFCC}"/>
                </a:ext>
              </a:extLst>
            </p:cNvPr>
            <p:cNvSpPr/>
            <p:nvPr/>
          </p:nvSpPr>
          <p:spPr>
            <a:xfrm>
              <a:off x="1870745" y="4727605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Our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Code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3239EB5-223A-564C-ABEE-A23D31FC9644}"/>
                </a:ext>
              </a:extLst>
            </p:cNvPr>
            <p:cNvSpPr/>
            <p:nvPr/>
          </p:nvSpPr>
          <p:spPr>
            <a:xfrm>
              <a:off x="5150840" y="3937747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External</a:t>
              </a:r>
              <a:r>
                <a:rPr lang="zh-CN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Dependency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D53DA3D3-B87B-9A4C-A153-B69C4051DA4B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3791824" y="4256529"/>
              <a:ext cx="1359017" cy="629820"/>
            </a:xfrm>
            <a:prstGeom prst="bent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D305CC1-0680-944D-96D4-4E66F29276C6}"/>
                </a:ext>
              </a:extLst>
            </p:cNvPr>
            <p:cNvSpPr/>
            <p:nvPr/>
          </p:nvSpPr>
          <p:spPr>
            <a:xfrm>
              <a:off x="5150840" y="5365168"/>
              <a:ext cx="1921079" cy="637563"/>
            </a:xfrm>
            <a:prstGeom prst="round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2">
                      <a:lumMod val="65000"/>
                    </a:schemeClr>
                  </a:solidFill>
                </a:rPr>
                <a:t>Test</a:t>
              </a:r>
              <a:r>
                <a:rPr lang="zh-CN" altLang="en-US" sz="1400" dirty="0">
                  <a:solidFill>
                    <a:schemeClr val="bg2">
                      <a:lumMod val="65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65000"/>
                    </a:schemeClr>
                  </a:solidFill>
                </a:rPr>
                <a:t>Stub</a:t>
              </a:r>
              <a:endParaRPr lang="en-US" sz="14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E05F0A2B-D9FF-0443-A0B5-F7A871B15797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>
              <a:off x="3791824" y="5197388"/>
              <a:ext cx="1359017" cy="4865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51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835AFEF-BDB1-8444-A9F0-F7D9B3E1F439}"/>
              </a:ext>
            </a:extLst>
          </p:cNvPr>
          <p:cNvGrpSpPr/>
          <p:nvPr/>
        </p:nvGrpSpPr>
        <p:grpSpPr>
          <a:xfrm>
            <a:off x="3741490" y="213035"/>
            <a:ext cx="5201174" cy="2064984"/>
            <a:chOff x="1870745" y="3937747"/>
            <a:chExt cx="5201174" cy="206498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AEA9F7D-9E97-4B41-838A-A957FD3A9D60}"/>
                </a:ext>
              </a:extLst>
            </p:cNvPr>
            <p:cNvSpPr/>
            <p:nvPr/>
          </p:nvSpPr>
          <p:spPr>
            <a:xfrm>
              <a:off x="1870745" y="4727605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Our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Code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671C99-A751-C445-8ADD-52028637E381}"/>
                </a:ext>
              </a:extLst>
            </p:cNvPr>
            <p:cNvSpPr/>
            <p:nvPr/>
          </p:nvSpPr>
          <p:spPr>
            <a:xfrm>
              <a:off x="5150840" y="3937747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External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Dependency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7AE91CDB-423A-6D44-BF1E-D868273E541F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V="1">
              <a:off x="3791824" y="4256529"/>
              <a:ext cx="1359017" cy="629820"/>
            </a:xfrm>
            <a:prstGeom prst="bent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9BEBE6F-C339-8043-8506-94B5CBEF6A80}"/>
                </a:ext>
              </a:extLst>
            </p:cNvPr>
            <p:cNvSpPr/>
            <p:nvPr/>
          </p:nvSpPr>
          <p:spPr>
            <a:xfrm>
              <a:off x="5150840" y="5365168"/>
              <a:ext cx="1921079" cy="63756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Test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Stub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BBC398EE-3B7F-8446-AA89-0710C1DCE49D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3791824" y="5197388"/>
              <a:ext cx="1359017" cy="486562"/>
            </a:xfrm>
            <a:prstGeom prst="bentConnector3">
              <a:avLst>
                <a:gd name="adj1" fmla="val 50000"/>
              </a:avLst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FF5B49-11BC-A046-B021-50443ABE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04" y="2692517"/>
            <a:ext cx="3084119" cy="608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0EC8A8-131E-A644-A669-42CDF9F5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36" y="3640822"/>
            <a:ext cx="3957282" cy="159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FE66C0-49EC-264A-BF09-B6CE650B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57" y="3649560"/>
            <a:ext cx="3957282" cy="1587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7565</TotalTime>
  <Words>68</Words>
  <Application>Microsoft Macintosh PowerPoint</Application>
  <PresentationFormat>On-screen Show (4:3)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640</cp:revision>
  <cp:lastPrinted>2016-02-10T20:19:12Z</cp:lastPrinted>
  <dcterms:created xsi:type="dcterms:W3CDTF">2014-10-14T00:51:43Z</dcterms:created>
  <dcterms:modified xsi:type="dcterms:W3CDTF">2020-10-22T05:22:59Z</dcterms:modified>
</cp:coreProperties>
</file>